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16350" cy="30607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901B344-D858-0E06-2B02-56B3FEEB496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9BCFD16-3343-EE4A-C1F9-F3F029CEB88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9C2F954-3ECB-ADC8-4ECE-DB18D32CE58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3388" y="365125"/>
            <a:ext cx="22764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CC46788C-871E-1849-560E-7DE8E92F4D5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03171860-5C40-259D-E3E8-17B96071AB2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C5B518B5-253A-86BC-A0B0-89FD8C324F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AB037B6-BDE7-4C59-8D4A-58E725AEAC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FE8E7E4C-B65C-F96B-15B0-F6F9488263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148682A7-B1CE-47F2-8811-0A8A741A4CDF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EEB92835-72E4-4441-9B41-80D8E2FDB9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FF421A3E-8915-68A5-6588-C0513DA8E9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0656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60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2336" userDrawn="1">
          <p15:clr>
            <a:srgbClr val="F26B43"/>
          </p15:clr>
        </p15:guide>
        <p15:guide id="4" orient="horz" pos="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10011</dc:creator>
  <cp:lastModifiedBy>G12518</cp:lastModifiedBy>
  <cp:revision>22</cp:revision>
  <dcterms:created xsi:type="dcterms:W3CDTF">2011-04-13T05:25:09Z</dcterms:created>
  <dcterms:modified xsi:type="dcterms:W3CDTF">2023-08-11T18:07:00Z</dcterms:modified>
</cp:coreProperties>
</file>